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0"/>
  </p:notesMasterIdLst>
  <p:sldIdLst>
    <p:sldId id="256" r:id="rId2"/>
    <p:sldId id="273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98" autoAdjust="0"/>
    <p:restoredTop sz="94660"/>
  </p:normalViewPr>
  <p:slideViewPr>
    <p:cSldViewPr>
      <p:cViewPr varScale="1">
        <p:scale>
          <a:sx n="65" d="100"/>
          <a:sy n="65" d="100"/>
        </p:scale>
        <p:origin x="-147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3" Type="http://schemas.openxmlformats.org/officeDocument/2006/relationships/slide" Target="slides/slide2.xml" /><Relationship Id="rId21" Type="http://schemas.openxmlformats.org/officeDocument/2006/relationships/presProps" Target="presProp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notesMaster" Target="notesMasters/notesMaster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theme" Target="theme/theme1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viewProps" Target="viewProps.xml" 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jpe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5A46F8-EAB3-4830-8F6E-94486B52B059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F71CFF-E1A5-45D2-9374-96C485F6D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813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59280"/>
            <a:ext cx="64008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91440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4008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09041"/>
            <a:ext cx="1295400" cy="431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1219199"/>
            <a:ext cx="5181600" cy="4267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6400800" cy="3048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3410267"/>
            <a:ext cx="624840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800" y="1503680"/>
            <a:ext cx="624840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371600" y="2438400"/>
            <a:ext cx="3124200" cy="3124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2438400"/>
            <a:ext cx="3124200" cy="3124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71600" y="2819400"/>
            <a:ext cx="3124200" cy="2743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8200" y="2819400"/>
            <a:ext cx="3124200" cy="2743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62201"/>
            <a:ext cx="3125788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359152"/>
            <a:ext cx="3127375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1" y="1676400"/>
            <a:ext cx="2819399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1" y="2275840"/>
            <a:ext cx="2819399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71600" y="1676400"/>
            <a:ext cx="3276600" cy="3505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463040" y="1847088"/>
            <a:ext cx="3090672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1676400"/>
            <a:ext cx="2819400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1905000"/>
            <a:ext cx="2971800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2276856"/>
            <a:ext cx="2819400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image" Target="../media/image2.png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295400"/>
            <a:ext cx="640080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640080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304800" y="6356350"/>
            <a:ext cx="21336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BD5C7CA0-F69B-4189-A153-EFD1AF03E461}" type="datetimeFigureOut">
              <a:rPr lang="en-US" smtClean="0"/>
              <a:t>11/24/2018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9718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6675120" y="63642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85E648A4-1C6C-40C4-AB3E-4253291004C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 /><Relationship Id="rId2" Type="http://schemas.openxmlformats.org/officeDocument/2006/relationships/image" Target="../media/image16.jpeg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 /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 /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 /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 /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8.jp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 /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1.jpe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 /><Relationship Id="rId2" Type="http://schemas.openxmlformats.org/officeDocument/2006/relationships/image" Target="../media/image12.jpe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PEHCHAAN EK SAFAR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Review report </a:t>
            </a: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Oct-Nov 2018</a:t>
            </a:r>
          </a:p>
        </p:txBody>
      </p:sp>
    </p:spTree>
    <p:extLst>
      <p:ext uri="{BB962C8B-B14F-4D97-AF65-F5344CB8AC3E}">
        <p14:creationId xmlns:p14="http://schemas.microsoft.com/office/powerpoint/2010/main" val="2352433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177472"/>
            <a:ext cx="6400800" cy="6858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Outreach activities</a:t>
            </a:r>
            <a:br>
              <a:rPr lang="en-US" sz="1800" b="1" dirty="0"/>
            </a:br>
            <a:r>
              <a:rPr lang="en-US" sz="1800" b="1" dirty="0"/>
              <a:t>Chandigarh literati fest-2018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2362200"/>
            <a:ext cx="3048000" cy="3048000"/>
          </a:xfrm>
        </p:spPr>
      </p:pic>
      <p:sp>
        <p:nvSpPr>
          <p:cNvPr id="6" name="TextBox 5"/>
          <p:cNvSpPr txBox="1"/>
          <p:nvPr/>
        </p:nvSpPr>
        <p:spPr>
          <a:xfrm>
            <a:off x="771832" y="1981200"/>
            <a:ext cx="425736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Date :</a:t>
            </a:r>
            <a:r>
              <a:rPr lang="en-US" dirty="0"/>
              <a:t>17-nov-2018</a:t>
            </a:r>
          </a:p>
          <a:p>
            <a:r>
              <a:rPr lang="en-US" b="1" dirty="0"/>
              <a:t>Objective: </a:t>
            </a:r>
          </a:p>
          <a:p>
            <a:r>
              <a:rPr lang="en-US" b="1" dirty="0"/>
              <a:t>1)</a:t>
            </a:r>
            <a:r>
              <a:rPr lang="en-US" dirty="0"/>
              <a:t>To showcase the </a:t>
            </a:r>
            <a:r>
              <a:rPr lang="en-IN" dirty="0"/>
              <a:t>literacy initiative</a:t>
            </a:r>
            <a:r>
              <a:rPr lang="en-US" dirty="0"/>
              <a:t> and social </a:t>
            </a:r>
            <a:r>
              <a:rPr lang="en-IN" dirty="0"/>
              <a:t>work</a:t>
            </a:r>
            <a:r>
              <a:rPr lang="en-US" dirty="0"/>
              <a:t> going on </a:t>
            </a:r>
            <a:r>
              <a:rPr lang="en-IN" dirty="0"/>
              <a:t>around </a:t>
            </a:r>
            <a:r>
              <a:rPr lang="en-US" dirty="0"/>
              <a:t>campus</a:t>
            </a:r>
          </a:p>
          <a:p>
            <a:r>
              <a:rPr lang="en-US" b="1" dirty="0"/>
              <a:t>2) </a:t>
            </a:r>
            <a:r>
              <a:rPr lang="en-US" dirty="0"/>
              <a:t>To get some exposure and</a:t>
            </a:r>
            <a:r>
              <a:rPr lang="en-IN" dirty="0"/>
              <a:t> make new </a:t>
            </a:r>
            <a:r>
              <a:rPr lang="en-US" dirty="0"/>
              <a:t>contacts </a:t>
            </a:r>
            <a:endParaRPr lang="en-US" b="1" dirty="0"/>
          </a:p>
          <a:p>
            <a:r>
              <a:rPr lang="en-US" b="1" dirty="0"/>
              <a:t>Supported and guided by: </a:t>
            </a:r>
            <a:r>
              <a:rPr lang="en-US" dirty="0"/>
              <a:t>Dr. </a:t>
            </a:r>
            <a:r>
              <a:rPr lang="en-US" dirty="0" err="1"/>
              <a:t>Asad</a:t>
            </a:r>
            <a:r>
              <a:rPr lang="en-US" dirty="0"/>
              <a:t> </a:t>
            </a:r>
            <a:r>
              <a:rPr lang="en-IN" dirty="0"/>
              <a:t>S</a:t>
            </a:r>
            <a:r>
              <a:rPr lang="en-US" dirty="0" err="1"/>
              <a:t>ahir</a:t>
            </a:r>
            <a:endParaRPr lang="en-US" dirty="0"/>
          </a:p>
          <a:p>
            <a:r>
              <a:rPr lang="en-US" b="1" dirty="0"/>
              <a:t>(HOD</a:t>
            </a:r>
            <a:r>
              <a:rPr lang="en-US" dirty="0"/>
              <a:t> professional development cell)</a:t>
            </a:r>
            <a:endParaRPr lang="en-US" b="1" dirty="0"/>
          </a:p>
          <a:p>
            <a:r>
              <a:rPr lang="en-IN" b="1" dirty="0"/>
              <a:t>Ou</a:t>
            </a:r>
            <a:r>
              <a:rPr lang="en-US" b="1" dirty="0"/>
              <a:t>tcomes:</a:t>
            </a:r>
          </a:p>
          <a:p>
            <a:pPr marL="342900" indent="-342900">
              <a:buAutoNum type="arabicParenR"/>
            </a:pPr>
            <a:r>
              <a:rPr lang="en-US" dirty="0"/>
              <a:t>Experience </a:t>
            </a:r>
            <a:r>
              <a:rPr lang="en-IN" dirty="0"/>
              <a:t>of presenting our work among respected luminaries like Piyush Mishra.</a:t>
            </a:r>
            <a:endParaRPr lang="en-US" dirty="0"/>
          </a:p>
          <a:p>
            <a:pPr marL="342900" indent="-342900">
              <a:buAutoNum type="arabicParenR"/>
            </a:pPr>
            <a:r>
              <a:rPr lang="en-IN" dirty="0"/>
              <a:t>Gained</a:t>
            </a:r>
            <a:r>
              <a:rPr lang="en-US" dirty="0"/>
              <a:t> </a:t>
            </a:r>
            <a:r>
              <a:rPr lang="en-IN" dirty="0"/>
              <a:t>potential supporters and volunteers.</a:t>
            </a:r>
            <a:endParaRPr lang="en-US" dirty="0"/>
          </a:p>
          <a:p>
            <a:pPr marL="342900" indent="-342900"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21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Outreach activities</a:t>
            </a:r>
            <a:br>
              <a:rPr lang="en-US" sz="1600" b="1" dirty="0"/>
            </a:br>
            <a:r>
              <a:rPr lang="en-US" sz="1600" b="1" dirty="0"/>
              <a:t>14-NOV story session(</a:t>
            </a:r>
            <a:r>
              <a:rPr lang="en-US" sz="1600" b="1" dirty="0" err="1"/>
              <a:t>iit</a:t>
            </a:r>
            <a:r>
              <a:rPr lang="en-US" sz="1600" b="1" dirty="0"/>
              <a:t> </a:t>
            </a:r>
            <a:r>
              <a:rPr lang="en-US" sz="1600" b="1" dirty="0" err="1"/>
              <a:t>ropar</a:t>
            </a:r>
            <a:r>
              <a:rPr lang="en-US" sz="1600" b="1" dirty="0"/>
              <a:t>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5800" y="2590800"/>
            <a:ext cx="3598332" cy="2438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0600" y="2470355"/>
            <a:ext cx="3581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Date</a:t>
            </a:r>
            <a:r>
              <a:rPr lang="en-US" dirty="0"/>
              <a:t> :14-nov-2018</a:t>
            </a:r>
          </a:p>
          <a:p>
            <a:r>
              <a:rPr lang="en-US" b="1" dirty="0"/>
              <a:t>Venue</a:t>
            </a:r>
            <a:r>
              <a:rPr lang="en-US" dirty="0"/>
              <a:t>: CR -2 (TC1)IIT </a:t>
            </a:r>
            <a:r>
              <a:rPr lang="en-US" dirty="0" err="1"/>
              <a:t>Ropar</a:t>
            </a:r>
            <a:r>
              <a:rPr lang="en-US" dirty="0"/>
              <a:t> </a:t>
            </a:r>
          </a:p>
          <a:p>
            <a:r>
              <a:rPr lang="en-US" b="1" dirty="0"/>
              <a:t>Representative</a:t>
            </a:r>
            <a:r>
              <a:rPr lang="en-US" dirty="0"/>
              <a:t>: Mr. </a:t>
            </a:r>
            <a:r>
              <a:rPr lang="en-US" dirty="0" err="1"/>
              <a:t>Chetan</a:t>
            </a:r>
            <a:r>
              <a:rPr lang="en-US" dirty="0"/>
              <a:t> </a:t>
            </a:r>
            <a:r>
              <a:rPr lang="en-US" dirty="0" err="1"/>
              <a:t>Waghela</a:t>
            </a:r>
            <a:endParaRPr lang="en-US" dirty="0"/>
          </a:p>
          <a:p>
            <a:r>
              <a:rPr lang="en-US" b="1" dirty="0"/>
              <a:t>Objective : </a:t>
            </a:r>
            <a:r>
              <a:rPr lang="en-IN" dirty="0"/>
              <a:t>W</a:t>
            </a:r>
            <a:r>
              <a:rPr lang="en-US" dirty="0"/>
              <a:t>e ha</a:t>
            </a:r>
            <a:r>
              <a:rPr lang="en-IN" dirty="0"/>
              <a:t>d</a:t>
            </a:r>
            <a:r>
              <a:rPr lang="en-US" dirty="0"/>
              <a:t> received an invitation from </a:t>
            </a:r>
            <a:r>
              <a:rPr lang="en-US" b="1" dirty="0"/>
              <a:t>deputy-librarian</a:t>
            </a:r>
            <a:r>
              <a:rPr lang="en-US" dirty="0"/>
              <a:t> IIT </a:t>
            </a:r>
            <a:r>
              <a:rPr lang="en-US" dirty="0" err="1"/>
              <a:t>Ropar</a:t>
            </a:r>
            <a:r>
              <a:rPr lang="en-US" dirty="0"/>
              <a:t> to narrate some story to IIT’s children</a:t>
            </a:r>
            <a:r>
              <a:rPr lang="en-IN" dirty="0"/>
              <a:t> on occasion of Children’s Day.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473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b="1" dirty="0"/>
              <a:t>Teaching and other activities improvements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4038">
            <a:off x="4759299" y="2573540"/>
            <a:ext cx="4064000" cy="304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6083">
            <a:off x="1023217" y="2622179"/>
            <a:ext cx="3832942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328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4343400"/>
            <a:ext cx="4064000" cy="22098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343400"/>
            <a:ext cx="4165600" cy="228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b="1" dirty="0"/>
              <a:t>Betterment of the group functioning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00200" y="2362200"/>
            <a:ext cx="6172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b="1" dirty="0">
                <a:solidFill>
                  <a:srgbClr val="FF0000"/>
                </a:solidFill>
              </a:rPr>
              <a:t>Received  2 bicycles in donation one from </a:t>
            </a:r>
            <a:r>
              <a:rPr lang="en-US" b="1" dirty="0" err="1">
                <a:solidFill>
                  <a:srgbClr val="FF0000"/>
                </a:solidFill>
              </a:rPr>
              <a:t>mr.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subhojit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saha</a:t>
            </a:r>
            <a:r>
              <a:rPr lang="en-US" b="1" dirty="0">
                <a:solidFill>
                  <a:srgbClr val="FF0000"/>
                </a:solidFill>
              </a:rPr>
              <a:t>(</a:t>
            </a:r>
            <a:r>
              <a:rPr lang="en-US" b="1" dirty="0" err="1">
                <a:solidFill>
                  <a:srgbClr val="FF0000"/>
                </a:solidFill>
              </a:rPr>
              <a:t>phd</a:t>
            </a:r>
            <a:r>
              <a:rPr lang="en-US" b="1" dirty="0">
                <a:solidFill>
                  <a:srgbClr val="FF0000"/>
                </a:solidFill>
              </a:rPr>
              <a:t>  scholar ) and from </a:t>
            </a:r>
            <a:r>
              <a:rPr lang="en-US" b="1" dirty="0" err="1">
                <a:solidFill>
                  <a:srgbClr val="FF0000"/>
                </a:solidFill>
              </a:rPr>
              <a:t>mr.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Kausal</a:t>
            </a:r>
            <a:r>
              <a:rPr lang="en-US" b="1" dirty="0">
                <a:solidFill>
                  <a:srgbClr val="FF0000"/>
                </a:solidFill>
              </a:rPr>
              <a:t> (staff ME)</a:t>
            </a:r>
          </a:p>
          <a:p>
            <a:pPr marL="342900" indent="-342900">
              <a:buAutoNum type="arabicParenR"/>
            </a:pPr>
            <a:r>
              <a:rPr lang="en-US" b="1" dirty="0">
                <a:solidFill>
                  <a:srgbClr val="FF0000"/>
                </a:solidFill>
              </a:rPr>
              <a:t> we purchased one more .</a:t>
            </a:r>
          </a:p>
          <a:p>
            <a:pPr marL="342900" indent="-342900">
              <a:buAutoNum type="arabicParenR"/>
            </a:pPr>
            <a:r>
              <a:rPr lang="en-US" b="1" dirty="0">
                <a:solidFill>
                  <a:srgbClr val="FF0000"/>
                </a:solidFill>
              </a:rPr>
              <a:t>Separate teaching  group have been formed and a three member team is functioning for  managing all the matters related to teaching</a:t>
            </a:r>
          </a:p>
        </p:txBody>
      </p:sp>
    </p:spTree>
    <p:extLst>
      <p:ext uri="{BB962C8B-B14F-4D97-AF65-F5344CB8AC3E}">
        <p14:creationId xmlns:p14="http://schemas.microsoft.com/office/powerpoint/2010/main" val="2217267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300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Status of legal aspects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Registration of NGO in process, which will soon be completed.</a:t>
            </a:r>
            <a:endParaRPr lang="en-US" dirty="0"/>
          </a:p>
          <a:p>
            <a:r>
              <a:rPr lang="en-US" dirty="0"/>
              <a:t> </a:t>
            </a:r>
            <a:r>
              <a:rPr lang="en-IN" dirty="0"/>
              <a:t>Creation of b</a:t>
            </a:r>
            <a:r>
              <a:rPr lang="en-US" dirty="0"/>
              <a:t>ank account </a:t>
            </a:r>
            <a:r>
              <a:rPr lang="en-IN" dirty="0"/>
              <a:t>after registration</a:t>
            </a:r>
            <a:endParaRPr lang="en-US" dirty="0"/>
          </a:p>
          <a:p>
            <a:r>
              <a:rPr lang="en-IN" dirty="0"/>
              <a:t>Inputs for Logo.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1" t="21489" r="26985" b="22880"/>
          <a:stretch/>
        </p:blipFill>
        <p:spPr>
          <a:xfrm>
            <a:off x="4838991" y="3429000"/>
            <a:ext cx="2757950" cy="23990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71809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Budget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Treasurer will present separate budget presentation</a:t>
            </a:r>
          </a:p>
        </p:txBody>
      </p:sp>
    </p:spTree>
    <p:extLst>
      <p:ext uri="{BB962C8B-B14F-4D97-AF65-F5344CB8AC3E}">
        <p14:creationId xmlns:p14="http://schemas.microsoft.com/office/powerpoint/2010/main" val="855361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Mr. </a:t>
            </a:r>
            <a:r>
              <a:rPr lang="en-IN" dirty="0"/>
              <a:t>P</a:t>
            </a:r>
            <a:r>
              <a:rPr lang="en-US" dirty="0"/>
              <a:t>resident will present conclusion and future plans for discussion.</a:t>
            </a:r>
          </a:p>
        </p:txBody>
      </p:sp>
    </p:spTree>
    <p:extLst>
      <p:ext uri="{BB962C8B-B14F-4D97-AF65-F5344CB8AC3E}">
        <p14:creationId xmlns:p14="http://schemas.microsoft.com/office/powerpoint/2010/main" val="4203069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>
              <a:buNone/>
            </a:pPr>
            <a:r>
              <a:rPr lang="en-US" sz="4000" b="1" cap="all" dirty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             </a:t>
            </a:r>
          </a:p>
          <a:p>
            <a:pPr indent="0">
              <a:buNone/>
            </a:pPr>
            <a:r>
              <a:rPr lang="en-US" sz="4000" b="1" cap="all" dirty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           Thank you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857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538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OUTLOOK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6629400" cy="33528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INTRODUCTION </a:t>
            </a:r>
          </a:p>
          <a:p>
            <a:r>
              <a:rPr lang="en-US" sz="2300" dirty="0"/>
              <a:t>Various events</a:t>
            </a:r>
          </a:p>
          <a:p>
            <a:pPr lvl="3"/>
            <a:r>
              <a:rPr lang="en-US" sz="1700" dirty="0"/>
              <a:t>Meeting with parents</a:t>
            </a:r>
          </a:p>
          <a:p>
            <a:pPr lvl="3"/>
            <a:r>
              <a:rPr lang="en-US" sz="1700" dirty="0"/>
              <a:t>Diwali celebration</a:t>
            </a:r>
          </a:p>
          <a:p>
            <a:pPr lvl="3"/>
            <a:r>
              <a:rPr lang="en-US" sz="1700" dirty="0" err="1"/>
              <a:t>Pathshala</a:t>
            </a:r>
            <a:r>
              <a:rPr lang="en-US" sz="1700" dirty="0"/>
              <a:t> initiative</a:t>
            </a:r>
          </a:p>
          <a:p>
            <a:pPr lvl="3"/>
            <a:r>
              <a:rPr lang="en-US" sz="1700" dirty="0"/>
              <a:t>Teams </a:t>
            </a:r>
            <a:r>
              <a:rPr lang="en-US" sz="1700" dirty="0" err="1"/>
              <a:t>whatsapp</a:t>
            </a:r>
            <a:r>
              <a:rPr lang="en-US" sz="1700" dirty="0"/>
              <a:t> group </a:t>
            </a:r>
          </a:p>
          <a:p>
            <a:pPr lvl="3"/>
            <a:r>
              <a:rPr lang="en-US" sz="1700" dirty="0"/>
              <a:t>Outreach activities</a:t>
            </a:r>
          </a:p>
          <a:p>
            <a:pPr marL="1371600" lvl="3" indent="0">
              <a:buNone/>
            </a:pPr>
            <a:r>
              <a:rPr lang="en-US" sz="1700" dirty="0"/>
              <a:t>  		Chandigarh </a:t>
            </a:r>
            <a:r>
              <a:rPr lang="en-US" sz="1700" dirty="0" err="1"/>
              <a:t>litrery</a:t>
            </a:r>
            <a:r>
              <a:rPr lang="en-US" sz="1700" dirty="0"/>
              <a:t> fest				                      14 </a:t>
            </a:r>
            <a:r>
              <a:rPr lang="en-US" sz="1700" dirty="0" err="1"/>
              <a:t>nov</a:t>
            </a:r>
            <a:r>
              <a:rPr lang="en-US" sz="1700" dirty="0"/>
              <a:t> story session</a:t>
            </a:r>
          </a:p>
          <a:p>
            <a:pPr lvl="3"/>
            <a:r>
              <a:rPr lang="en-US" sz="1700" dirty="0"/>
              <a:t>Teaching and other activities improvements  of kids</a:t>
            </a:r>
          </a:p>
          <a:p>
            <a:pPr lvl="3"/>
            <a:r>
              <a:rPr lang="en-US" sz="1700" dirty="0"/>
              <a:t>Betterment in working for volunteers</a:t>
            </a:r>
          </a:p>
          <a:p>
            <a:pPr lvl="3"/>
            <a:r>
              <a:rPr lang="en-US" sz="1700" dirty="0"/>
              <a:t>Others</a:t>
            </a:r>
          </a:p>
          <a:p>
            <a:pPr marL="285750" lvl="3" indent="-285750">
              <a:buFont typeface="Wingdings" pitchFamily="2" charset="2"/>
              <a:buChar char="v"/>
            </a:pPr>
            <a:r>
              <a:rPr lang="en-US" sz="1700" dirty="0"/>
              <a:t>STATUS OF LEGAL ASPECTS </a:t>
            </a:r>
          </a:p>
          <a:p>
            <a:pPr marL="285750" lvl="3" indent="-285750">
              <a:buFont typeface="Wingdings" pitchFamily="2" charset="2"/>
              <a:buChar char="v"/>
            </a:pPr>
            <a:r>
              <a:rPr lang="en-US" sz="1700" dirty="0"/>
              <a:t>BUDGET</a:t>
            </a:r>
          </a:p>
          <a:p>
            <a:pPr marL="285750" lvl="3" indent="-285750">
              <a:buFont typeface="Wingdings" pitchFamily="2" charset="2"/>
              <a:buChar char="v"/>
            </a:pPr>
            <a:r>
              <a:rPr lang="en-US" sz="1700" dirty="0"/>
              <a:t>CONCLU</a:t>
            </a:r>
            <a:r>
              <a:rPr lang="en-IN" sz="1700" dirty="0"/>
              <a:t>SI</a:t>
            </a:r>
            <a:r>
              <a:rPr lang="en-US" sz="1700" dirty="0"/>
              <a:t>ON</a:t>
            </a:r>
          </a:p>
          <a:p>
            <a:pPr marL="285750" lvl="3" indent="-285750">
              <a:buFont typeface="Wingdings" pitchFamily="2" charset="2"/>
              <a:buChar char="v"/>
            </a:pPr>
            <a:endParaRPr lang="en-US" dirty="0"/>
          </a:p>
          <a:p>
            <a:pPr marL="1371600" lvl="3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397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presentation contains the overall report of</a:t>
            </a:r>
            <a:r>
              <a:rPr lang="en-IN" dirty="0"/>
              <a:t> </a:t>
            </a:r>
            <a:r>
              <a:rPr lang="en-US" dirty="0"/>
              <a:t>group </a:t>
            </a:r>
            <a:r>
              <a:rPr lang="en-US" b="1" dirty="0"/>
              <a:t>PEHCHAAN EK SAFAR </a:t>
            </a:r>
            <a:r>
              <a:rPr lang="en-US" dirty="0"/>
              <a:t>during </a:t>
            </a:r>
            <a:r>
              <a:rPr lang="en-US" b="1" dirty="0" err="1"/>
              <a:t>oct-nov</a:t>
            </a:r>
            <a:r>
              <a:rPr lang="en-US" b="1" dirty="0"/>
              <a:t> 2018 </a:t>
            </a:r>
            <a:r>
              <a:rPr lang="en-US" dirty="0"/>
              <a:t>. It contains various </a:t>
            </a:r>
            <a:r>
              <a:rPr lang="en-IN" dirty="0"/>
              <a:t>Tasks Undertaken</a:t>
            </a:r>
            <a:r>
              <a:rPr lang="en-US" dirty="0"/>
              <a:t>,</a:t>
            </a:r>
            <a:r>
              <a:rPr lang="en-IN" dirty="0"/>
              <a:t> A</a:t>
            </a:r>
            <a:r>
              <a:rPr lang="en-US" dirty="0"/>
              <a:t>chievements</a:t>
            </a:r>
            <a:r>
              <a:rPr lang="en-IN" dirty="0"/>
              <a:t>, Bud</a:t>
            </a:r>
            <a:r>
              <a:rPr lang="en-US" dirty="0"/>
              <a:t>get and other activities.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2748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838200"/>
            <a:ext cx="6400800" cy="1143000"/>
          </a:xfrm>
        </p:spPr>
        <p:txBody>
          <a:bodyPr>
            <a:normAutofit/>
          </a:bodyPr>
          <a:lstStyle/>
          <a:p>
            <a:r>
              <a:rPr lang="en-US" sz="2400" b="1" dirty="0"/>
              <a:t>Events: parents meeting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2000865"/>
            <a:ext cx="2032000" cy="1524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3553746"/>
            <a:ext cx="2895599" cy="21716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2000" y="2286000"/>
            <a:ext cx="4495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Date and time</a:t>
            </a:r>
            <a:r>
              <a:rPr lang="en-US" dirty="0"/>
              <a:t>: 1 -nov-18 at evening 6:30 2018 </a:t>
            </a:r>
          </a:p>
          <a:p>
            <a:r>
              <a:rPr lang="en-US" b="1" dirty="0"/>
              <a:t>Venue </a:t>
            </a:r>
            <a:r>
              <a:rPr lang="en-US" dirty="0"/>
              <a:t>: Temporary Paths</a:t>
            </a:r>
            <a:r>
              <a:rPr lang="en-IN" dirty="0"/>
              <a:t>ha</a:t>
            </a:r>
            <a:r>
              <a:rPr lang="en-US" dirty="0"/>
              <a:t>la space(</a:t>
            </a:r>
            <a:r>
              <a:rPr lang="en-US" dirty="0" err="1"/>
              <a:t>rana’s</a:t>
            </a:r>
            <a:r>
              <a:rPr lang="en-US" dirty="0"/>
              <a:t> land)</a:t>
            </a:r>
          </a:p>
          <a:p>
            <a:r>
              <a:rPr lang="en-US" b="1" dirty="0"/>
              <a:t>Objective</a:t>
            </a:r>
            <a:r>
              <a:rPr lang="en-US" dirty="0"/>
              <a:t>:</a:t>
            </a:r>
          </a:p>
          <a:p>
            <a:r>
              <a:rPr lang="en-US" dirty="0"/>
              <a:t>1) </a:t>
            </a:r>
            <a:r>
              <a:rPr lang="en-IN" dirty="0"/>
              <a:t>T</a:t>
            </a:r>
            <a:r>
              <a:rPr lang="en-US" dirty="0"/>
              <a:t>o convey the current status of child to respective </a:t>
            </a:r>
            <a:r>
              <a:rPr lang="en-IN" dirty="0"/>
              <a:t>parents.</a:t>
            </a:r>
            <a:endParaRPr lang="en-US" dirty="0"/>
          </a:p>
          <a:p>
            <a:r>
              <a:rPr lang="en-IN" dirty="0"/>
              <a:t>2</a:t>
            </a:r>
            <a:r>
              <a:rPr lang="en-US" dirty="0"/>
              <a:t>) To discuss future goals and </a:t>
            </a:r>
            <a:r>
              <a:rPr lang="en-IN" dirty="0"/>
              <a:t>needs.</a:t>
            </a:r>
            <a:endParaRPr lang="en-US" dirty="0"/>
          </a:p>
          <a:p>
            <a:r>
              <a:rPr lang="en-US" b="1" dirty="0"/>
              <a:t>Outcome</a:t>
            </a:r>
            <a:r>
              <a:rPr lang="en-US" dirty="0"/>
              <a:t>:  </a:t>
            </a:r>
            <a:r>
              <a:rPr lang="en-IN" dirty="0"/>
              <a:t>M</a:t>
            </a:r>
            <a:r>
              <a:rPr lang="en-US" dirty="0"/>
              <a:t>ost of the objectives</a:t>
            </a:r>
            <a:r>
              <a:rPr lang="en-IN" dirty="0"/>
              <a:t> were </a:t>
            </a:r>
            <a:r>
              <a:rPr lang="en-US" dirty="0"/>
              <a:t>discussed and positive response </a:t>
            </a:r>
            <a:r>
              <a:rPr lang="en-IN" dirty="0"/>
              <a:t>noted. Plan for pathshala initiated.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394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3" algn="ctr" rtl="0">
              <a:spcBef>
                <a:spcPct val="0"/>
              </a:spcBef>
            </a:pPr>
            <a:r>
              <a:rPr lang="en-US" sz="2700" b="1" dirty="0"/>
              <a:t>EVENTS: DIWALI CELEBRATION</a:t>
            </a:r>
            <a:br>
              <a:rPr lang="en-US" dirty="0"/>
            </a:br>
            <a:r>
              <a:rPr lang="en-US" sz="2000" b="1" dirty="0"/>
              <a:t>Donation Drive-</a:t>
            </a:r>
            <a:r>
              <a:rPr lang="en-US" dirty="0"/>
              <a:t>DAY 1(6-nov-2018)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2133600"/>
            <a:ext cx="2362200" cy="17716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343400"/>
            <a:ext cx="2133600" cy="1600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864" y="2424112"/>
            <a:ext cx="3757892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64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6063">
            <a:off x="5459846" y="2476500"/>
            <a:ext cx="3200400" cy="2133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3733800"/>
            <a:ext cx="4114800" cy="274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700" b="1" dirty="0"/>
              <a:t>EVENTS: DIWALI CELEBRATION</a:t>
            </a:r>
            <a:br>
              <a:rPr lang="en-US" dirty="0"/>
            </a:br>
            <a:r>
              <a:rPr lang="en-US" sz="2000" dirty="0"/>
              <a:t>DAY 2(7-nov-2018)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387" y="1981200"/>
            <a:ext cx="4165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443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091381"/>
            <a:ext cx="6781800" cy="4857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Pathsala initiative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1"/>
            <a:ext cx="6400800" cy="2868386"/>
          </a:xfrm>
        </p:spPr>
        <p:txBody>
          <a:bodyPr/>
          <a:lstStyle/>
          <a:p>
            <a:pPr indent="0">
              <a:buNone/>
            </a:pPr>
            <a:r>
              <a:rPr lang="en-US" b="1" dirty="0">
                <a:solidFill>
                  <a:srgbClr val="FFFF00"/>
                </a:solidFill>
              </a:rPr>
              <a:t>Selected land: Mr. </a:t>
            </a:r>
            <a:r>
              <a:rPr lang="en-US" b="1" dirty="0" err="1">
                <a:solidFill>
                  <a:srgbClr val="FFFF00"/>
                </a:solidFill>
              </a:rPr>
              <a:t>Ranveer</a:t>
            </a:r>
            <a:r>
              <a:rPr lang="en-US" b="1" dirty="0">
                <a:solidFill>
                  <a:srgbClr val="FFFF00"/>
                </a:solidFill>
              </a:rPr>
              <a:t> </a:t>
            </a:r>
            <a:r>
              <a:rPr lang="en-US" b="1" dirty="0" err="1">
                <a:solidFill>
                  <a:srgbClr val="FFFF00"/>
                </a:solidFill>
              </a:rPr>
              <a:t>rana’s</a:t>
            </a:r>
            <a:r>
              <a:rPr lang="en-US" b="1" dirty="0">
                <a:solidFill>
                  <a:srgbClr val="FFFF00"/>
                </a:solidFill>
              </a:rPr>
              <a:t> other land near old place (100 m from main gate IIT </a:t>
            </a:r>
            <a:r>
              <a:rPr lang="en-US" b="1" dirty="0" err="1">
                <a:solidFill>
                  <a:srgbClr val="FFFF00"/>
                </a:solidFill>
              </a:rPr>
              <a:t>Ropar</a:t>
            </a:r>
            <a:endParaRPr lang="en-US" b="1" dirty="0">
              <a:solidFill>
                <a:srgbClr val="FFFF00"/>
              </a:solidFill>
            </a:endParaRPr>
          </a:p>
          <a:p>
            <a:pPr indent="0">
              <a:buNone/>
            </a:pPr>
            <a:r>
              <a:rPr lang="en-US" b="1" dirty="0">
                <a:solidFill>
                  <a:srgbClr val="FFFF00"/>
                </a:solidFill>
              </a:rPr>
              <a:t>Starting time: last </a:t>
            </a:r>
            <a:r>
              <a:rPr lang="en-IN" b="1" dirty="0">
                <a:solidFill>
                  <a:srgbClr val="FFFF00"/>
                </a:solidFill>
              </a:rPr>
              <a:t>week</a:t>
            </a:r>
            <a:r>
              <a:rPr lang="en-US" b="1" dirty="0">
                <a:solidFill>
                  <a:srgbClr val="FFFF00"/>
                </a:solidFill>
              </a:rPr>
              <a:t> of October</a:t>
            </a:r>
          </a:p>
          <a:p>
            <a:pPr indent="0">
              <a:buNone/>
            </a:pPr>
            <a:r>
              <a:rPr lang="en-US" b="1" dirty="0">
                <a:solidFill>
                  <a:srgbClr val="FFFF00"/>
                </a:solidFill>
              </a:rPr>
              <a:t>Note : In this </a:t>
            </a:r>
            <a:r>
              <a:rPr lang="en-IN" b="1" dirty="0">
                <a:solidFill>
                  <a:srgbClr val="FFFF00"/>
                </a:solidFill>
              </a:rPr>
              <a:t>project,</a:t>
            </a:r>
            <a:r>
              <a:rPr lang="en-US" b="1" dirty="0">
                <a:solidFill>
                  <a:srgbClr val="FFFF00"/>
                </a:solidFill>
              </a:rPr>
              <a:t> parents are working with us and </a:t>
            </a:r>
            <a:r>
              <a:rPr lang="en-IN" b="1" dirty="0">
                <a:solidFill>
                  <a:srgbClr val="FFFF00"/>
                </a:solidFill>
              </a:rPr>
              <a:t>performing all the</a:t>
            </a:r>
            <a:r>
              <a:rPr lang="en-US" b="1" dirty="0">
                <a:solidFill>
                  <a:srgbClr val="FFFF00"/>
                </a:solidFill>
              </a:rPr>
              <a:t> </a:t>
            </a:r>
            <a:r>
              <a:rPr lang="en-IN" b="1" dirty="0">
                <a:solidFill>
                  <a:srgbClr val="FFFF00"/>
                </a:solidFill>
              </a:rPr>
              <a:t>labour work.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501" y="4313919"/>
            <a:ext cx="266700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05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Team </a:t>
            </a:r>
            <a:r>
              <a:rPr lang="en-US" sz="2400" b="1" dirty="0" err="1"/>
              <a:t>whatsapp</a:t>
            </a:r>
            <a:r>
              <a:rPr lang="en-US" sz="2400" b="1" dirty="0"/>
              <a:t>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Teaching group</a:t>
            </a:r>
          </a:p>
          <a:p>
            <a:r>
              <a:rPr lang="en-US" dirty="0"/>
              <a:t>Public relations and social media group</a:t>
            </a:r>
          </a:p>
          <a:p>
            <a:r>
              <a:rPr lang="en-IN" dirty="0"/>
              <a:t>Logistics </a:t>
            </a:r>
            <a:r>
              <a:rPr lang="en-US" dirty="0"/>
              <a:t>team  </a:t>
            </a:r>
          </a:p>
          <a:p>
            <a:r>
              <a:rPr lang="en-US" dirty="0"/>
              <a:t>External affairs team</a:t>
            </a:r>
          </a:p>
          <a:p>
            <a:r>
              <a:rPr lang="en-US" dirty="0"/>
              <a:t>Office works team</a:t>
            </a:r>
          </a:p>
          <a:p>
            <a:r>
              <a:rPr lang="en-US" dirty="0"/>
              <a:t>Governing body </a:t>
            </a:r>
          </a:p>
          <a:p>
            <a:r>
              <a:rPr lang="en-US" dirty="0" err="1">
                <a:solidFill>
                  <a:srgbClr val="002060"/>
                </a:solidFill>
              </a:rPr>
              <a:t>Pehchaan</a:t>
            </a:r>
            <a:r>
              <a:rPr lang="en-US" dirty="0">
                <a:solidFill>
                  <a:srgbClr val="002060"/>
                </a:solidFill>
              </a:rPr>
              <a:t> GB  group</a:t>
            </a:r>
          </a:p>
          <a:p>
            <a:r>
              <a:rPr lang="en-IN" dirty="0"/>
              <a:t>Resources</a:t>
            </a:r>
            <a:r>
              <a:rPr lang="en-US" dirty="0"/>
              <a:t> and development </a:t>
            </a:r>
          </a:p>
        </p:txBody>
      </p:sp>
    </p:spTree>
    <p:extLst>
      <p:ext uri="{BB962C8B-B14F-4D97-AF65-F5344CB8AC3E}">
        <p14:creationId xmlns:p14="http://schemas.microsoft.com/office/powerpoint/2010/main" val="31335374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Coutur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Black 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Verve</Template>
  <TotalTime>486</TotalTime>
  <Words>408</Words>
  <Application>Microsoft Office PowerPoint</Application>
  <PresentationFormat>On-screen Show (4:3)</PresentationFormat>
  <Paragraphs>75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Couture</vt:lpstr>
      <vt:lpstr>PEHCHAAN EK SAFAR</vt:lpstr>
      <vt:lpstr>PowerPoint Presentation</vt:lpstr>
      <vt:lpstr>OUTLOOK </vt:lpstr>
      <vt:lpstr>Introduction</vt:lpstr>
      <vt:lpstr>Events: parents meeting </vt:lpstr>
      <vt:lpstr>EVENTS: DIWALI CELEBRATION Donation Drive-DAY 1(6-nov-2018)</vt:lpstr>
      <vt:lpstr>EVENTS: DIWALI CELEBRATION DAY 2(7-nov-2018)</vt:lpstr>
      <vt:lpstr>Pathsala initiative</vt:lpstr>
      <vt:lpstr>Team whatsapp groups</vt:lpstr>
      <vt:lpstr>Outreach activities Chandigarh literati fest-2018</vt:lpstr>
      <vt:lpstr>Outreach activities 14-NOV story session(iit ropar)</vt:lpstr>
      <vt:lpstr>Teaching and other activities improvements</vt:lpstr>
      <vt:lpstr>Betterment of the group functioning </vt:lpstr>
      <vt:lpstr>PowerPoint Presentation</vt:lpstr>
      <vt:lpstr>Status of legal aspects </vt:lpstr>
      <vt:lpstr>Budget 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PEHCHAAN EK SAFAR</dc:title>
  <dc:creator>ATUL</dc:creator>
  <cp:lastModifiedBy>Unknown User</cp:lastModifiedBy>
  <cp:revision>9</cp:revision>
  <dcterms:created xsi:type="dcterms:W3CDTF">2018-11-24T07:45:34Z</dcterms:created>
  <dcterms:modified xsi:type="dcterms:W3CDTF">2018-11-24T16:56:03Z</dcterms:modified>
</cp:coreProperties>
</file>

<file path=docProps/thumbnail.jpeg>
</file>